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5.xml" ContentType="application/vnd.openxmlformats-officedocument.theme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7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8.xml" ContentType="application/vnd.openxmlformats-officedocument.theme+xml"/>
  <Override PartName="/ppt/slideLayouts/slideLayout16.xml" ContentType="application/vnd.openxmlformats-officedocument.presentationml.slideLayout+xml"/>
  <Override PartName="/ppt/theme/theme9.xml" ContentType="application/vnd.openxmlformats-officedocument.theme+xml"/>
  <Override PartName="/ppt/slideLayouts/slideLayout17.xml" ContentType="application/vnd.openxmlformats-officedocument.presentationml.slideLayout+xml"/>
  <Override PartName="/ppt/theme/theme10.xml" ContentType="application/vnd.openxmlformats-officedocument.theme+xml"/>
  <Override PartName="/ppt/slideLayouts/slideLayout18.xml" ContentType="application/vnd.openxmlformats-officedocument.presentationml.slideLayout+xml"/>
  <Override PartName="/ppt/theme/theme11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12.xml" ContentType="application/vnd.openxmlformats-officedocument.theme+xml"/>
  <Override PartName="/ppt/slideLayouts/slideLayout23.xml" ContentType="application/vnd.openxmlformats-officedocument.presentationml.slideLayout+xml"/>
  <Override PartName="/ppt/theme/theme13.xml" ContentType="application/vnd.openxmlformats-officedocument.theme+xml"/>
  <Override PartName="/ppt/theme/theme1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8" r:id="rId4"/>
    <p:sldMasterId id="2147483652" r:id="rId5"/>
    <p:sldMasterId id="2147483650" r:id="rId6"/>
    <p:sldMasterId id="2147483670" r:id="rId7"/>
    <p:sldMasterId id="2147483673" r:id="rId8"/>
    <p:sldMasterId id="2147483679" r:id="rId9"/>
    <p:sldMasterId id="2147483681" r:id="rId10"/>
    <p:sldMasterId id="2147483687" r:id="rId11"/>
    <p:sldMasterId id="2147483692" r:id="rId12"/>
    <p:sldMasterId id="2147483695" r:id="rId13"/>
    <p:sldMasterId id="2147483697" r:id="rId14"/>
    <p:sldMasterId id="2147483699" r:id="rId15"/>
    <p:sldMasterId id="2147483705" r:id="rId16"/>
  </p:sldMasterIdLst>
  <p:notesMasterIdLst>
    <p:notesMasterId r:id="rId18"/>
  </p:notesMasterIdLst>
  <p:sldIdLst>
    <p:sldId id="350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52" userDrawn="1">
          <p15:clr>
            <a:srgbClr val="A4A3A4"/>
          </p15:clr>
        </p15:guide>
        <p15:guide id="2" pos="2857" userDrawn="1">
          <p15:clr>
            <a:srgbClr val="A4A3A4"/>
          </p15:clr>
        </p15:guide>
        <p15:guide id="3" orient="horz" pos="1593" userDrawn="1">
          <p15:clr>
            <a:srgbClr val="A4A3A4"/>
          </p15:clr>
        </p15:guide>
        <p15:guide id="4" orient="horz" pos="1412" userDrawn="1">
          <p15:clr>
            <a:srgbClr val="A4A3A4"/>
          </p15:clr>
        </p15:guide>
        <p15:guide id="5" orient="horz" pos="1275" userDrawn="1">
          <p15:clr>
            <a:srgbClr val="A4A3A4"/>
          </p15:clr>
        </p15:guide>
        <p15:guide id="6" orient="horz" pos="11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700"/>
    <a:srgbClr val="6B6B75"/>
    <a:srgbClr val="4A4A54"/>
    <a:srgbClr val="8C9BA2"/>
    <a:srgbClr val="676781"/>
    <a:srgbClr val="000000"/>
    <a:srgbClr val="BFB19D"/>
    <a:srgbClr val="C6BE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EB9631B5-78F2-41C9-869B-9F39066F8104}" styleName="Средний стиль 3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Средний стиль 3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Средний стиль 3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Средний стиль 3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 autoAdjust="0"/>
    <p:restoredTop sz="93033" autoAdjust="0"/>
  </p:normalViewPr>
  <p:slideViewPr>
    <p:cSldViewPr snapToGrid="0" snapToObjects="1">
      <p:cViewPr varScale="1">
        <p:scale>
          <a:sx n="72" d="100"/>
          <a:sy n="72" d="100"/>
        </p:scale>
        <p:origin x="1506" y="72"/>
      </p:cViewPr>
      <p:guideLst>
        <p:guide orient="horz" pos="1752"/>
        <p:guide pos="2857"/>
        <p:guide orient="horz" pos="1593"/>
        <p:guide orient="horz" pos="1412"/>
        <p:guide orient="horz" pos="1275"/>
        <p:guide orient="horz" pos="111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Master" Target="slideMasters/slideMaster10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4.xml"/><Relationship Id="rId12" Type="http://schemas.openxmlformats.org/officeDocument/2006/relationships/slideMaster" Target="slideMasters/slideMaster9.xml"/><Relationship Id="rId17" Type="http://schemas.openxmlformats.org/officeDocument/2006/relationships/slide" Target="slides/slide1.xml"/><Relationship Id="rId2" Type="http://schemas.openxmlformats.org/officeDocument/2006/relationships/customXml" Target="../customXml/item2.xml"/><Relationship Id="rId16" Type="http://schemas.openxmlformats.org/officeDocument/2006/relationships/slideMaster" Target="slideMasters/slideMaster13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5" Type="http://schemas.openxmlformats.org/officeDocument/2006/relationships/slideMaster" Target="slideMasters/slideMaster2.xml"/><Relationship Id="rId15" Type="http://schemas.openxmlformats.org/officeDocument/2006/relationships/slideMaster" Target="slideMasters/slideMaster12.xml"/><Relationship Id="rId10" Type="http://schemas.openxmlformats.org/officeDocument/2006/relationships/slideMaster" Target="slideMasters/slideMaster7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Master" Target="slideMasters/slideMaster11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25D3B5-17FE-B343-86F3-77F3CBC1244B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1A15C6-343E-8B4D-A8ED-31B56A640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701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7180" y="4329218"/>
            <a:ext cx="8549640" cy="1470025"/>
          </a:xfrm>
          <a:prstGeom prst="rect">
            <a:avLst/>
          </a:prstGeom>
        </p:spPr>
        <p:txBody>
          <a:bodyPr/>
          <a:lstStyle/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181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7507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7180" y="4329218"/>
            <a:ext cx="8549640" cy="1470025"/>
          </a:xfrm>
          <a:prstGeom prst="rect">
            <a:avLst/>
          </a:prstGeom>
        </p:spPr>
        <p:txBody>
          <a:bodyPr/>
          <a:lstStyle/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141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352766" y="274638"/>
            <a:ext cx="843846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idx="1"/>
          </p:nvPr>
        </p:nvSpPr>
        <p:spPr>
          <a:xfrm>
            <a:off x="352766" y="1600200"/>
            <a:ext cx="8438468" cy="41613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6553200" y="6278075"/>
            <a:ext cx="2133600" cy="274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ahoma"/>
                <a:cs typeface="Tahoma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8185824F-2274-C745-8BE8-2632E2ED8022}" type="slidenum">
              <a:rPr lang="en-US" b="1" smtClean="0">
                <a:solidFill>
                  <a:srgbClr val="4A4A54">
                    <a:tint val="75000"/>
                  </a:srgb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b="1" dirty="0">
              <a:solidFill>
                <a:srgbClr val="4A4A5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1574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39365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7180" y="4329220"/>
            <a:ext cx="8549640" cy="1470025"/>
          </a:xfrm>
          <a:prstGeom prst="rect">
            <a:avLst/>
          </a:prstGeom>
        </p:spPr>
        <p:txBody>
          <a:bodyPr/>
          <a:lstStyle/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7417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30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ru-RU" b="1" dirty="0">
              <a:solidFill>
                <a:srgbClr val="4A4A54"/>
              </a:solidFill>
              <a:latin typeface="Arial" pitchFamily="34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ru-RU" b="1" dirty="0">
              <a:solidFill>
                <a:srgbClr val="4A4A54"/>
              </a:solidFill>
              <a:latin typeface="Arial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42310"/>
            <a:ext cx="2133600" cy="274324"/>
          </a:xfrm>
          <a:prstGeom prst="rect">
            <a:avLst/>
          </a:prstGeom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4C69C171-36F9-4784-B185-35B77FC1028F}" type="slidenum">
              <a:rPr lang="ru-RU" b="1" smtClean="0">
                <a:solidFill>
                  <a:srgbClr val="4A4A54"/>
                </a:solidFill>
                <a:latin typeface="Arial" pitchFamily="34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b="1" dirty="0">
              <a:solidFill>
                <a:srgbClr val="4A4A54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54170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352766" y="274638"/>
            <a:ext cx="843846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idx="1"/>
          </p:nvPr>
        </p:nvSpPr>
        <p:spPr>
          <a:xfrm>
            <a:off x="352766" y="1600200"/>
            <a:ext cx="8438468" cy="41613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6553200" y="6278075"/>
            <a:ext cx="2133600" cy="274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ahoma"/>
                <a:cs typeface="Tahoma"/>
              </a:defRPr>
            </a:lvl1pPr>
          </a:lstStyle>
          <a:p>
            <a:fld id="{8185824F-2274-C745-8BE8-2632E2ED8022}" type="slidenum">
              <a:rPr lang="en-US" smtClean="0">
                <a:solidFill>
                  <a:srgbClr val="4A4A54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A4A5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60488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352766" y="274638"/>
            <a:ext cx="843846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idx="1"/>
          </p:nvPr>
        </p:nvSpPr>
        <p:spPr>
          <a:xfrm>
            <a:off x="352766" y="1600200"/>
            <a:ext cx="8438468" cy="41613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6553200" y="6278075"/>
            <a:ext cx="2133600" cy="274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ahoma"/>
                <a:cs typeface="Tahoma"/>
              </a:defRPr>
            </a:lvl1pPr>
          </a:lstStyle>
          <a:p>
            <a:fld id="{8185824F-2274-C745-8BE8-2632E2ED8022}" type="slidenum">
              <a:rPr lang="en-US" smtClean="0">
                <a:solidFill>
                  <a:srgbClr val="4A4A54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A4A5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1676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352766" y="274638"/>
            <a:ext cx="843846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idx="1"/>
          </p:nvPr>
        </p:nvSpPr>
        <p:spPr>
          <a:xfrm>
            <a:off x="352766" y="1600200"/>
            <a:ext cx="8438468" cy="41613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6553200" y="6278075"/>
            <a:ext cx="2133600" cy="274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ahoma"/>
                <a:cs typeface="Tahoma"/>
              </a:defRPr>
            </a:lvl1pPr>
          </a:lstStyle>
          <a:p>
            <a:fld id="{8185824F-2274-C745-8BE8-2632E2ED8022}" type="slidenum">
              <a:rPr lang="en-US" smtClean="0">
                <a:solidFill>
                  <a:srgbClr val="4A4A54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A4A5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84028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8611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352766" y="274638"/>
            <a:ext cx="843846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idx="1"/>
          </p:nvPr>
        </p:nvSpPr>
        <p:spPr>
          <a:xfrm>
            <a:off x="352766" y="1600200"/>
            <a:ext cx="8438468" cy="41613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6553200" y="6278075"/>
            <a:ext cx="2133600" cy="274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ahoma"/>
                <a:cs typeface="Tahoma"/>
              </a:defRPr>
            </a:lvl1pPr>
          </a:lstStyle>
          <a:p>
            <a:fld id="{8185824F-2274-C745-8BE8-2632E2ED802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22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7180" y="4329218"/>
            <a:ext cx="8549640" cy="1470025"/>
          </a:xfrm>
          <a:prstGeom prst="rect">
            <a:avLst/>
          </a:prstGeom>
        </p:spPr>
        <p:txBody>
          <a:bodyPr/>
          <a:lstStyle/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0883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352766" y="274638"/>
            <a:ext cx="843846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idx="1"/>
          </p:nvPr>
        </p:nvSpPr>
        <p:spPr>
          <a:xfrm>
            <a:off x="352766" y="1600200"/>
            <a:ext cx="8438468" cy="41613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6553200" y="6278075"/>
            <a:ext cx="2133600" cy="274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ahoma"/>
                <a:cs typeface="Tahoma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8185824F-2274-C745-8BE8-2632E2ED8022}" type="slidenum">
              <a:rPr lang="en-US" b="1" smtClean="0">
                <a:solidFill>
                  <a:srgbClr val="4A4A54">
                    <a:tint val="75000"/>
                  </a:srgb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b="1" dirty="0">
              <a:solidFill>
                <a:srgbClr val="4A4A5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8567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A1B6100E-9A3A-4FF6-A509-6824E2CBC1E3}" type="datetime1">
              <a:rPr lang="en-US" b="1" smtClean="0">
                <a:solidFill>
                  <a:srgbClr val="4A4A54"/>
                </a:solidFill>
                <a:latin typeface="Arial" pitchFamily="34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5/27/2021</a:t>
            </a:fld>
            <a:endParaRPr lang="ru-RU" b="1" dirty="0">
              <a:solidFill>
                <a:srgbClr val="4A4A54"/>
              </a:solidFill>
              <a:latin typeface="Arial" pitchFamily="34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ru-RU" b="1" dirty="0">
              <a:solidFill>
                <a:srgbClr val="4A4A54"/>
              </a:solidFill>
              <a:latin typeface="Arial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42310"/>
            <a:ext cx="2133600" cy="274324"/>
          </a:xfrm>
          <a:prstGeom prst="rect">
            <a:avLst/>
          </a:prstGeom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4C69C171-36F9-4784-B185-35B77FC1028F}" type="slidenum">
              <a:rPr lang="ru-RU" b="1" smtClean="0">
                <a:solidFill>
                  <a:srgbClr val="4A4A54"/>
                </a:solidFill>
                <a:latin typeface="Arial" pitchFamily="34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b="1" dirty="0">
              <a:solidFill>
                <a:srgbClr val="4A4A54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14441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352766" y="274638"/>
            <a:ext cx="843846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idx="1"/>
          </p:nvPr>
        </p:nvSpPr>
        <p:spPr>
          <a:xfrm>
            <a:off x="352766" y="1600200"/>
            <a:ext cx="8438468" cy="41613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6553200" y="6278075"/>
            <a:ext cx="2133600" cy="274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ahoma"/>
                <a:cs typeface="Tahoma"/>
              </a:defRPr>
            </a:lvl1pPr>
          </a:lstStyle>
          <a:p>
            <a:fld id="{8185824F-2274-C745-8BE8-2632E2ED8022}" type="slidenum">
              <a:rPr lang="en-US" smtClean="0">
                <a:solidFill>
                  <a:srgbClr val="4A4A54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A4A5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0498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98985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dirty="0" smtClean="0"/>
              <a:t>Спасибо</a:t>
            </a:r>
            <a:br>
              <a:rPr lang="ru-RU" dirty="0" smtClean="0"/>
            </a:br>
            <a:r>
              <a:rPr lang="ru-RU" dirty="0" smtClean="0"/>
              <a:t>за доверие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idx="1"/>
          </p:nvPr>
        </p:nvSpPr>
        <p:spPr>
          <a:xfrm>
            <a:off x="457200" y="3214583"/>
            <a:ext cx="8229600" cy="715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rgbClr val="6B6B75"/>
                </a:solidFill>
              </a:defRPr>
            </a:lvl1pPr>
          </a:lstStyle>
          <a:p>
            <a:pPr>
              <a:buClr>
                <a:srgbClr val="F5822A"/>
              </a:buClr>
            </a:pPr>
            <a:endParaRPr lang="ru-RU" sz="900" b="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457200" y="4150662"/>
            <a:ext cx="36584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 smtClean="0">
                <a:latin typeface="Tahoma"/>
                <a:cs typeface="Tahoma"/>
              </a:rPr>
              <a:t>ООО «СК «Согласие»129110, </a:t>
            </a:r>
          </a:p>
          <a:p>
            <a:r>
              <a:rPr lang="nb-NO" sz="1400" dirty="0" err="1" smtClean="0">
                <a:latin typeface="Tahoma"/>
                <a:cs typeface="Tahoma"/>
              </a:rPr>
              <a:t>г</a:t>
            </a:r>
            <a:r>
              <a:rPr lang="nb-NO" sz="1400" dirty="0" smtClean="0">
                <a:latin typeface="Tahoma"/>
                <a:cs typeface="Tahoma"/>
              </a:rPr>
              <a:t>. </a:t>
            </a:r>
            <a:r>
              <a:rPr lang="nb-NO" sz="1400" dirty="0" err="1" smtClean="0">
                <a:latin typeface="Tahoma"/>
                <a:cs typeface="Tahoma"/>
              </a:rPr>
              <a:t>Москва</a:t>
            </a:r>
            <a:r>
              <a:rPr lang="nb-NO" sz="1400" dirty="0" smtClean="0">
                <a:latin typeface="Tahoma"/>
                <a:cs typeface="Tahoma"/>
              </a:rPr>
              <a:t>, </a:t>
            </a:r>
            <a:r>
              <a:rPr lang="nb-NO" sz="1400" dirty="0" err="1" smtClean="0">
                <a:latin typeface="Tahoma"/>
                <a:cs typeface="Tahoma"/>
              </a:rPr>
              <a:t>ул</a:t>
            </a:r>
            <a:r>
              <a:rPr lang="nb-NO" sz="1400" dirty="0" smtClean="0">
                <a:latin typeface="Tahoma"/>
                <a:cs typeface="Tahoma"/>
              </a:rPr>
              <a:t>. </a:t>
            </a:r>
            <a:r>
              <a:rPr lang="nb-NO" sz="1400" dirty="0" err="1" smtClean="0">
                <a:latin typeface="Tahoma"/>
                <a:cs typeface="Tahoma"/>
              </a:rPr>
              <a:t>Гиляровского</a:t>
            </a:r>
            <a:r>
              <a:rPr lang="nb-NO" sz="1400" dirty="0" smtClean="0">
                <a:latin typeface="Tahoma"/>
                <a:cs typeface="Tahoma"/>
              </a:rPr>
              <a:t>, 42</a:t>
            </a:r>
          </a:p>
          <a:p>
            <a:r>
              <a:rPr lang="nb-NO" sz="1400" dirty="0" err="1" smtClean="0">
                <a:solidFill>
                  <a:schemeClr val="accent1"/>
                </a:solidFill>
                <a:latin typeface="Tahoma"/>
                <a:cs typeface="Tahoma"/>
              </a:rPr>
              <a:t>www.soglasie.ru</a:t>
            </a:r>
            <a:endParaRPr lang="en-US" sz="1400" dirty="0">
              <a:solidFill>
                <a:schemeClr val="accent1"/>
              </a:solidFill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676843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25473-3C7F-43C3-83D6-BECDFBD1EC2B}" type="datetime1">
              <a:rPr lang="en-US" smtClean="0"/>
              <a:t>5/27/2021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756634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19CE84-0B5B-F94E-9F0D-62F173754C1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457200" y="4150662"/>
            <a:ext cx="36584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 smtClean="0">
                <a:latin typeface="Tahoma"/>
                <a:cs typeface="Tahoma"/>
              </a:rPr>
              <a:t>ООО «СК «Согласие»129110, </a:t>
            </a:r>
            <a:endParaRPr lang="ru-RU" sz="1400" dirty="0" smtClean="0">
              <a:latin typeface="Tahoma"/>
              <a:cs typeface="Tahoma"/>
            </a:endParaRPr>
          </a:p>
          <a:p>
            <a:r>
              <a:rPr lang="nb-NO" sz="1400" dirty="0" err="1" smtClean="0">
                <a:latin typeface="Tahoma"/>
                <a:cs typeface="Tahoma"/>
              </a:rPr>
              <a:t>г</a:t>
            </a:r>
            <a:r>
              <a:rPr lang="nb-NO" sz="1400" dirty="0" smtClean="0">
                <a:latin typeface="Tahoma"/>
                <a:cs typeface="Tahoma"/>
              </a:rPr>
              <a:t>. </a:t>
            </a:r>
            <a:r>
              <a:rPr lang="nb-NO" sz="1400" dirty="0" err="1" smtClean="0">
                <a:latin typeface="Tahoma"/>
                <a:cs typeface="Tahoma"/>
              </a:rPr>
              <a:t>Москва</a:t>
            </a:r>
            <a:r>
              <a:rPr lang="nb-NO" sz="1400" dirty="0" smtClean="0">
                <a:latin typeface="Tahoma"/>
                <a:cs typeface="Tahoma"/>
              </a:rPr>
              <a:t>, </a:t>
            </a:r>
            <a:r>
              <a:rPr lang="nb-NO" sz="1400" dirty="0" err="1" smtClean="0">
                <a:latin typeface="Tahoma"/>
                <a:cs typeface="Tahoma"/>
              </a:rPr>
              <a:t>ул</a:t>
            </a:r>
            <a:r>
              <a:rPr lang="nb-NO" sz="1400" dirty="0" smtClean="0">
                <a:latin typeface="Tahoma"/>
                <a:cs typeface="Tahoma"/>
              </a:rPr>
              <a:t>. </a:t>
            </a:r>
            <a:r>
              <a:rPr lang="nb-NO" sz="1400" dirty="0" err="1" smtClean="0">
                <a:latin typeface="Tahoma"/>
                <a:cs typeface="Tahoma"/>
              </a:rPr>
              <a:t>Гиляровского</a:t>
            </a:r>
            <a:r>
              <a:rPr lang="nb-NO" sz="1400" dirty="0" smtClean="0">
                <a:latin typeface="Tahoma"/>
                <a:cs typeface="Tahoma"/>
              </a:rPr>
              <a:t>, 42</a:t>
            </a:r>
          </a:p>
          <a:p>
            <a:r>
              <a:rPr lang="nb-NO" sz="1400" dirty="0" err="1" smtClean="0">
                <a:solidFill>
                  <a:schemeClr val="accent1"/>
                </a:solidFill>
                <a:latin typeface="Tahoma"/>
                <a:cs typeface="Tahoma"/>
              </a:rPr>
              <a:t>www.soglasie.ru</a:t>
            </a:r>
            <a:endParaRPr lang="en-US" sz="1400" dirty="0">
              <a:solidFill>
                <a:schemeClr val="accent1"/>
              </a:solidFill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183155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Slide Number Placeholder 27"/>
          <p:cNvSpPr>
            <a:spLocks noGrp="1"/>
          </p:cNvSpPr>
          <p:nvPr>
            <p:ph type="sldNum" sz="quarter" idx="4"/>
          </p:nvPr>
        </p:nvSpPr>
        <p:spPr>
          <a:xfrm>
            <a:off x="675663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9CE84-0B5B-F94E-9F0D-62F173754C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964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6870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7180" y="4329218"/>
            <a:ext cx="8549640" cy="1470025"/>
          </a:xfrm>
          <a:prstGeom prst="rect">
            <a:avLst/>
          </a:prstGeom>
        </p:spPr>
        <p:txBody>
          <a:bodyPr/>
          <a:lstStyle/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867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352766" y="274638"/>
            <a:ext cx="843846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idx="1"/>
          </p:nvPr>
        </p:nvSpPr>
        <p:spPr>
          <a:xfrm>
            <a:off x="352766" y="1600200"/>
            <a:ext cx="8438468" cy="41613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6553200" y="6278075"/>
            <a:ext cx="2133600" cy="274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ahoma"/>
                <a:cs typeface="Tahoma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8185824F-2274-C745-8BE8-2632E2ED8022}" type="slidenum">
              <a:rPr lang="en-US" b="1" smtClean="0">
                <a:solidFill>
                  <a:srgbClr val="4A4A54">
                    <a:tint val="75000"/>
                  </a:srgb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b="1" dirty="0">
              <a:solidFill>
                <a:srgbClr val="4A4A5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85852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3756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2.jpeg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17.xml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18.xml"/></Relationships>
</file>

<file path=ppt/slideMasters/_rels/slideMaster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5" Type="http://schemas.openxmlformats.org/officeDocument/2006/relationships/theme" Target="../theme/theme12.xml"/><Relationship Id="rId4" Type="http://schemas.openxmlformats.org/officeDocument/2006/relationships/slideLayout" Target="../slideLayouts/slideLayout22.xml"/></Relationships>
</file>

<file path=ppt/slideMasters/_rels/slideMaster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theme" Target="../theme/theme13.xml"/><Relationship Id="rId1" Type="http://schemas.openxmlformats.org/officeDocument/2006/relationships/slideLayout" Target="../slideLayouts/slideLayout23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theme" Target="../theme/theme3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5" Type="http://schemas.openxmlformats.org/officeDocument/2006/relationships/image" Target="../media/image1.emf"/><Relationship Id="rId4" Type="http://schemas.openxmlformats.org/officeDocument/2006/relationships/image" Target="../media/image3.emf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.emf"/><Relationship Id="rId5" Type="http://schemas.openxmlformats.org/officeDocument/2006/relationships/image" Target="../media/image6.emf"/><Relationship Id="rId4" Type="http://schemas.openxmlformats.org/officeDocument/2006/relationships/image" Target="../media/image7.pn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9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59488" y="3762640"/>
            <a:ext cx="8805000" cy="2010660"/>
          </a:xfrm>
          <a:prstGeom prst="rect">
            <a:avLst/>
          </a:prstGeom>
          <a:ln>
            <a:noFill/>
          </a:ln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59488" y="116632"/>
            <a:ext cx="8805000" cy="3744416"/>
          </a:xfrm>
          <a:prstGeom prst="rect">
            <a:avLst/>
          </a:prstGeom>
          <a:ln>
            <a:noFill/>
          </a:ln>
        </p:spPr>
      </p:pic>
      <p:sp>
        <p:nvSpPr>
          <p:cNvPr id="7" name="Rectangle 6"/>
          <p:cNvSpPr/>
          <p:nvPr userDrawn="1"/>
        </p:nvSpPr>
        <p:spPr>
          <a:xfrm>
            <a:off x="6444208" y="6165304"/>
            <a:ext cx="240783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>
                <a:solidFill>
                  <a:srgbClr val="FF67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Доверие ведёт к Согласию</a:t>
            </a:r>
            <a:endParaRPr lang="ru-RU" sz="1400" dirty="0">
              <a:solidFill>
                <a:srgbClr val="FF67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2"/>
          </p:nvPr>
        </p:nvSpPr>
        <p:spPr>
          <a:xfrm>
            <a:off x="6553200" y="3831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A81466D-3B13-44C8-B15C-815C538BD719}" type="datetime1">
              <a:rPr lang="en-US" smtClean="0"/>
              <a:t>5/27/2021</a:t>
            </a:fld>
            <a:endParaRPr lang="en-US" dirty="0"/>
          </a:p>
        </p:txBody>
      </p:sp>
      <p:pic>
        <p:nvPicPr>
          <p:cNvPr id="13" name="Picture 12" descr="495591726.jpg"/>
          <p:cNvPicPr>
            <a:picLocks noChangeAspect="1"/>
          </p:cNvPicPr>
          <p:nvPr userDrawn="1"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32470" y="188133"/>
            <a:ext cx="8657764" cy="4197717"/>
          </a:xfrm>
          <a:prstGeom prst="rect">
            <a:avLst/>
          </a:prstGeom>
        </p:spPr>
      </p:pic>
      <p:sp>
        <p:nvSpPr>
          <p:cNvPr id="16" name="Title Placeholder 15"/>
          <p:cNvSpPr>
            <a:spLocks noGrp="1"/>
          </p:cNvSpPr>
          <p:nvPr>
            <p:ph type="title"/>
          </p:nvPr>
        </p:nvSpPr>
        <p:spPr>
          <a:xfrm>
            <a:off x="339610" y="447744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10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6553200" y="6442310"/>
            <a:ext cx="2133600" cy="274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85824F-2274-C745-8BE8-2632E2ED8022}" type="slidenum">
              <a:rPr lang="en-US" smtClean="0"/>
              <a:t>‹#›</a:t>
            </a:fld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6493" y="6371762"/>
            <a:ext cx="1440302" cy="306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806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rgbClr val="FFFFFF"/>
          </a:solidFill>
          <a:latin typeface="Tahoma"/>
          <a:ea typeface="+mj-ea"/>
          <a:cs typeface="Tahom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1613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6553200" y="6442310"/>
            <a:ext cx="2133600" cy="274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85824F-2274-C745-8BE8-2632E2ED8022}" type="slidenum">
              <a:rPr lang="en-US" smtClean="0">
                <a:solidFill>
                  <a:srgbClr val="4A4A54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4A4A54">
                  <a:tint val="75000"/>
                </a:srgbClr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76493" y="6371762"/>
            <a:ext cx="1440302" cy="306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6368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chemeClr val="accent1"/>
          </a:solidFill>
          <a:latin typeface="Tahoma"/>
          <a:ea typeface="+mj-ea"/>
          <a:cs typeface="Tahoma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None/>
        <a:defRPr sz="1600" kern="1200">
          <a:solidFill>
            <a:schemeClr val="tx2"/>
          </a:solidFill>
          <a:latin typeface="Tahoma"/>
          <a:ea typeface="+mn-ea"/>
          <a:cs typeface="Tahoma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Char char="•"/>
        <a:defRPr sz="1600" kern="1200">
          <a:solidFill>
            <a:schemeClr val="tx2"/>
          </a:solidFill>
          <a:latin typeface="Tahoma"/>
          <a:ea typeface="+mn-ea"/>
          <a:cs typeface="Tahoma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Char char="•"/>
        <a:defRPr sz="1600" kern="1200">
          <a:solidFill>
            <a:schemeClr val="tx2"/>
          </a:solidFill>
          <a:latin typeface="Tahoma"/>
          <a:ea typeface="+mn-ea"/>
          <a:cs typeface="Tahoma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Char char="–"/>
        <a:defRPr sz="1600" kern="1200">
          <a:solidFill>
            <a:schemeClr val="tx2"/>
          </a:solidFill>
          <a:latin typeface="Tahoma"/>
          <a:ea typeface="+mn-ea"/>
          <a:cs typeface="Tahoma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Char char="»"/>
        <a:defRPr sz="1600" kern="1200">
          <a:solidFill>
            <a:schemeClr val="tx2"/>
          </a:solidFill>
          <a:latin typeface="Tahoma"/>
          <a:ea typeface="+mn-ea"/>
          <a:cs typeface="Tahom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1613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6553200" y="6442310"/>
            <a:ext cx="2133600" cy="274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85824F-2274-C745-8BE8-2632E2ED8022}" type="slidenum">
              <a:rPr lang="en-US" smtClean="0">
                <a:solidFill>
                  <a:srgbClr val="4A4A54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4A4A54">
                  <a:tint val="75000"/>
                </a:srgbClr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6493" y="6371762"/>
            <a:ext cx="1440302" cy="306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2535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chemeClr val="accent1"/>
          </a:solidFill>
          <a:latin typeface="Tahoma"/>
          <a:ea typeface="+mj-ea"/>
          <a:cs typeface="Tahoma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None/>
        <a:defRPr sz="1600" kern="1200">
          <a:solidFill>
            <a:schemeClr val="tx2"/>
          </a:solidFill>
          <a:latin typeface="Tahoma"/>
          <a:ea typeface="+mn-ea"/>
          <a:cs typeface="Tahoma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Char char="•"/>
        <a:defRPr sz="1600" kern="1200">
          <a:solidFill>
            <a:schemeClr val="tx2"/>
          </a:solidFill>
          <a:latin typeface="Tahoma"/>
          <a:ea typeface="+mn-ea"/>
          <a:cs typeface="Tahoma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Char char="•"/>
        <a:defRPr sz="1600" kern="1200">
          <a:solidFill>
            <a:schemeClr val="tx2"/>
          </a:solidFill>
          <a:latin typeface="Tahoma"/>
          <a:ea typeface="+mn-ea"/>
          <a:cs typeface="Tahoma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Char char="–"/>
        <a:defRPr sz="1600" kern="1200">
          <a:solidFill>
            <a:schemeClr val="tx2"/>
          </a:solidFill>
          <a:latin typeface="Tahoma"/>
          <a:ea typeface="+mn-ea"/>
          <a:cs typeface="Tahoma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Char char="»"/>
        <a:defRPr sz="1600" kern="1200">
          <a:solidFill>
            <a:schemeClr val="tx2"/>
          </a:solidFill>
          <a:latin typeface="Tahoma"/>
          <a:ea typeface="+mn-ea"/>
          <a:cs typeface="Tahom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3952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2" r:id="rId2"/>
    <p:sldLayoutId id="2147483703" r:id="rId3"/>
    <p:sldLayoutId id="2147483704" r:id="rId4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1613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6553200" y="6442310"/>
            <a:ext cx="2133600" cy="274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85824F-2274-C745-8BE8-2632E2ED8022}" type="slidenum">
              <a:rPr lang="en-US" smtClean="0">
                <a:solidFill>
                  <a:srgbClr val="4A4A54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4A4A54">
                  <a:tint val="75000"/>
                </a:srgbClr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6493" y="6371762"/>
            <a:ext cx="1440302" cy="306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7822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chemeClr val="accent1"/>
          </a:solidFill>
          <a:latin typeface="Tahoma"/>
          <a:ea typeface="+mj-ea"/>
          <a:cs typeface="Tahoma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None/>
        <a:defRPr sz="1600" kern="1200">
          <a:solidFill>
            <a:schemeClr val="tx2"/>
          </a:solidFill>
          <a:latin typeface="Tahoma"/>
          <a:ea typeface="+mn-ea"/>
          <a:cs typeface="Tahoma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Char char="•"/>
        <a:defRPr sz="1600" kern="1200">
          <a:solidFill>
            <a:schemeClr val="tx2"/>
          </a:solidFill>
          <a:latin typeface="Tahoma"/>
          <a:ea typeface="+mn-ea"/>
          <a:cs typeface="Tahoma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Char char="•"/>
        <a:defRPr sz="1600" kern="1200">
          <a:solidFill>
            <a:schemeClr val="tx2"/>
          </a:solidFill>
          <a:latin typeface="Tahoma"/>
          <a:ea typeface="+mn-ea"/>
          <a:cs typeface="Tahoma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Char char="–"/>
        <a:defRPr sz="1600" kern="1200">
          <a:solidFill>
            <a:schemeClr val="tx2"/>
          </a:solidFill>
          <a:latin typeface="Tahoma"/>
          <a:ea typeface="+mn-ea"/>
          <a:cs typeface="Tahoma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Char char="»"/>
        <a:defRPr sz="1600" kern="1200">
          <a:solidFill>
            <a:schemeClr val="tx2"/>
          </a:solidFill>
          <a:latin typeface="Tahoma"/>
          <a:ea typeface="+mn-ea"/>
          <a:cs typeface="Tahom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1613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6553200" y="6442310"/>
            <a:ext cx="2133600" cy="274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85824F-2274-C745-8BE8-2632E2ED8022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6493" y="6371762"/>
            <a:ext cx="1440302" cy="306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461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chemeClr val="accent1"/>
          </a:solidFill>
          <a:latin typeface="Tahoma"/>
          <a:ea typeface="+mj-ea"/>
          <a:cs typeface="Tahoma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None/>
        <a:defRPr sz="1600" kern="1200">
          <a:solidFill>
            <a:schemeClr val="tx2"/>
          </a:solidFill>
          <a:latin typeface="Tahoma"/>
          <a:ea typeface="+mn-ea"/>
          <a:cs typeface="Tahoma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Char char="•"/>
        <a:defRPr sz="1600" kern="1200">
          <a:solidFill>
            <a:schemeClr val="tx2"/>
          </a:solidFill>
          <a:latin typeface="Tahoma"/>
          <a:ea typeface="+mn-ea"/>
          <a:cs typeface="Tahoma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Char char="•"/>
        <a:defRPr sz="1600" kern="1200">
          <a:solidFill>
            <a:schemeClr val="tx2"/>
          </a:solidFill>
          <a:latin typeface="Tahoma"/>
          <a:ea typeface="+mn-ea"/>
          <a:cs typeface="Tahoma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Char char="–"/>
        <a:defRPr sz="1600" kern="1200">
          <a:solidFill>
            <a:schemeClr val="tx2"/>
          </a:solidFill>
          <a:latin typeface="Tahoma"/>
          <a:ea typeface="+mn-ea"/>
          <a:cs typeface="Tahoma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Char char="»"/>
        <a:defRPr sz="1600" kern="1200">
          <a:solidFill>
            <a:schemeClr val="tx2"/>
          </a:solidFill>
          <a:latin typeface="Tahoma"/>
          <a:ea typeface="+mn-ea"/>
          <a:cs typeface="Tahom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23528" y="5733256"/>
            <a:ext cx="3240360" cy="69038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59488" y="116633"/>
            <a:ext cx="8805000" cy="3005184"/>
          </a:xfrm>
          <a:prstGeom prst="rect">
            <a:avLst/>
          </a:prstGeom>
          <a:ln>
            <a:noFill/>
          </a:ln>
        </p:spPr>
      </p:pic>
      <p:sp>
        <p:nvSpPr>
          <p:cNvPr id="15" name="Прямоугольник 14"/>
          <p:cNvSpPr/>
          <p:nvPr userDrawn="1"/>
        </p:nvSpPr>
        <p:spPr>
          <a:xfrm>
            <a:off x="232470" y="3121817"/>
            <a:ext cx="8657764" cy="929602"/>
          </a:xfrm>
          <a:prstGeom prst="rect">
            <a:avLst/>
          </a:prstGeom>
          <a:solidFill>
            <a:srgbClr val="DCD8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2"/>
              </a:solidFill>
            </a:endParaRPr>
          </a:p>
        </p:txBody>
      </p:sp>
      <p:sp>
        <p:nvSpPr>
          <p:cNvPr id="18" name="Date Placeholder 4"/>
          <p:cNvSpPr>
            <a:spLocks noGrp="1"/>
          </p:cNvSpPr>
          <p:nvPr>
            <p:ph type="dt" sz="half" idx="2"/>
          </p:nvPr>
        </p:nvSpPr>
        <p:spPr>
          <a:xfrm>
            <a:off x="6553200" y="3831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fld id="{4E8AF94D-4603-492F-A8F3-7ECCD554630F}" type="datetime1">
              <a:rPr lang="en-US" smtClean="0"/>
              <a:t>5/27/2021</a:t>
            </a:fld>
            <a:endParaRPr lang="en-US" dirty="0"/>
          </a:p>
        </p:txBody>
      </p:sp>
      <p:pic>
        <p:nvPicPr>
          <p:cNvPr id="8" name="Picture 7" descr="Pers_02+.png"/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48264" y="2420888"/>
            <a:ext cx="1737007" cy="4076113"/>
          </a:xfrm>
          <a:prstGeom prst="rect">
            <a:avLst/>
          </a:prstGeom>
        </p:spPr>
      </p:pic>
      <p:pic>
        <p:nvPicPr>
          <p:cNvPr id="9" name="Picture 8" descr="Pers_01+.png"/>
          <p:cNvPicPr>
            <a:picLocks noChangeAspect="1"/>
          </p:cNvPicPr>
          <p:nvPr userDrawn="1"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5076056" y="2132856"/>
            <a:ext cx="1703250" cy="4481736"/>
          </a:xfrm>
          <a:prstGeom prst="rect">
            <a:avLst/>
          </a:prstGeom>
        </p:spPr>
      </p:pic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457200" y="98985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idx="1"/>
          </p:nvPr>
        </p:nvSpPr>
        <p:spPr>
          <a:xfrm>
            <a:off x="457200" y="3214583"/>
            <a:ext cx="8229600" cy="715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buClr>
                <a:srgbClr val="F5822A"/>
              </a:buClr>
            </a:pPr>
            <a:endParaRPr lang="ru-RU" sz="900" b="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4338399" y="2980541"/>
            <a:ext cx="508001" cy="495300"/>
          </a:xfrm>
          <a:prstGeom prst="rect">
            <a:avLst/>
          </a:prstGeom>
        </p:spPr>
      </p:pic>
      <p:sp>
        <p:nvSpPr>
          <p:cNvPr id="12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6553200" y="6442310"/>
            <a:ext cx="2133600" cy="274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85824F-2274-C745-8BE8-2632E2ED8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490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7" r:id="rId2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latinLnBrk="0" hangingPunct="1">
        <a:spcBef>
          <a:spcPct val="0"/>
        </a:spcBef>
        <a:buNone/>
        <a:defRPr sz="3600" kern="1200" baseline="0">
          <a:solidFill>
            <a:srgbClr val="FFFFFF"/>
          </a:solidFill>
          <a:latin typeface="Tahoma"/>
          <a:ea typeface="+mj-ea"/>
          <a:cs typeface="Tahoma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000" kern="1200">
          <a:solidFill>
            <a:schemeClr val="tx2"/>
          </a:solidFill>
          <a:latin typeface="Tahoma"/>
          <a:ea typeface="+mn-ea"/>
          <a:cs typeface="Tahom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42850" y="836712"/>
            <a:ext cx="8821638" cy="4248471"/>
          </a:xfrm>
          <a:prstGeom prst="rect">
            <a:avLst/>
          </a:prstGeom>
        </p:spPr>
      </p:pic>
      <p:pic>
        <p:nvPicPr>
          <p:cNvPr id="8" name="Рисунок 11" descr="Pers_01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6186084" y="3924614"/>
            <a:ext cx="2517340" cy="293338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5292080" y="4941168"/>
            <a:ext cx="508000" cy="495300"/>
          </a:xfrm>
          <a:prstGeom prst="rect">
            <a:avLst/>
          </a:prstGeom>
        </p:spPr>
      </p:pic>
      <p:sp>
        <p:nvSpPr>
          <p:cNvPr id="11" name="Title Placeholder 10"/>
          <p:cNvSpPr>
            <a:spLocks noGrp="1"/>
          </p:cNvSpPr>
          <p:nvPr>
            <p:ph type="title"/>
          </p:nvPr>
        </p:nvSpPr>
        <p:spPr>
          <a:xfrm>
            <a:off x="457200" y="1262330"/>
            <a:ext cx="8229600" cy="33469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6553200" y="6442310"/>
            <a:ext cx="2133600" cy="274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85824F-2274-C745-8BE8-2632E2ED8022}" type="slidenum">
              <a:rPr lang="en-US" smtClean="0"/>
              <a:t>‹#›</a:t>
            </a:fld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6493" y="6371762"/>
            <a:ext cx="1440302" cy="306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053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Tahoma"/>
          <a:ea typeface="+mj-ea"/>
          <a:cs typeface="Tahom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77730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6" r:id="rId2"/>
    <p:sldLayoutId id="2147483677" r:id="rId3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</p:sldLayoutIdLst>
  <p:txStyles>
    <p:titleStyle>
      <a:lvl1pPr algn="ctr" defTabSz="685817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81" indent="-257181" algn="l" defTabSz="68581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27" indent="-214318" algn="l" defTabSz="685817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72" indent="-171455" algn="l" defTabSz="685817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80" indent="-171455" algn="l" defTabSz="685817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89" indent="-171455" algn="l" defTabSz="685817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98" indent="-171455" algn="l" defTabSz="685817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906" indent="-171455" algn="l" defTabSz="685817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815" indent="-171455" algn="l" defTabSz="685817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723" indent="-171455" algn="l" defTabSz="685817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1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9" algn="l" defTabSz="68581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17" algn="l" defTabSz="68581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26" algn="l" defTabSz="68581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34" algn="l" defTabSz="68581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43" algn="l" defTabSz="68581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51" algn="l" defTabSz="68581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60" algn="l" defTabSz="68581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69" algn="l" defTabSz="68581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10811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4" r:id="rId2"/>
    <p:sldLayoutId id="2147483685" r:id="rId3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5041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90" r:id="rId2"/>
    <p:sldLayoutId id="214748369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1613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6553200" y="6442310"/>
            <a:ext cx="2133600" cy="274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85824F-2274-C745-8BE8-2632E2ED8022}" type="slidenum">
              <a:rPr lang="en-US" smtClean="0">
                <a:solidFill>
                  <a:srgbClr val="4A4A54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4A4A54">
                  <a:tint val="75000"/>
                </a:srgbClr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6493" y="6371762"/>
            <a:ext cx="1440302" cy="306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8262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chemeClr val="accent1"/>
          </a:solidFill>
          <a:latin typeface="Tahoma"/>
          <a:ea typeface="+mj-ea"/>
          <a:cs typeface="Tahoma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None/>
        <a:defRPr sz="1600" kern="1200">
          <a:solidFill>
            <a:schemeClr val="tx2"/>
          </a:solidFill>
          <a:latin typeface="Tahoma"/>
          <a:ea typeface="+mn-ea"/>
          <a:cs typeface="Tahoma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Char char="•"/>
        <a:defRPr sz="1600" kern="1200">
          <a:solidFill>
            <a:schemeClr val="tx2"/>
          </a:solidFill>
          <a:latin typeface="Tahoma"/>
          <a:ea typeface="+mn-ea"/>
          <a:cs typeface="Tahoma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Char char="•"/>
        <a:defRPr sz="1600" kern="1200">
          <a:solidFill>
            <a:schemeClr val="tx2"/>
          </a:solidFill>
          <a:latin typeface="Tahoma"/>
          <a:ea typeface="+mn-ea"/>
          <a:cs typeface="Tahoma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Char char="–"/>
        <a:defRPr sz="1600" kern="1200">
          <a:solidFill>
            <a:schemeClr val="tx2"/>
          </a:solidFill>
          <a:latin typeface="Tahoma"/>
          <a:ea typeface="+mn-ea"/>
          <a:cs typeface="Tahoma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Char char="»"/>
        <a:defRPr sz="1600" kern="1200">
          <a:solidFill>
            <a:schemeClr val="tx2"/>
          </a:solidFill>
          <a:latin typeface="Tahoma"/>
          <a:ea typeface="+mn-ea"/>
          <a:cs typeface="Tahom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2766" y="292100"/>
            <a:ext cx="8438468" cy="5969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Территория </a:t>
            </a:r>
            <a:r>
              <a:rPr lang="ru-RU" b="1" dirty="0" smtClean="0"/>
              <a:t>страхования (города РФ)* продукта «КАСКОпомощь»: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8465898"/>
              </p:ext>
            </p:extLst>
          </p:nvPr>
        </p:nvGraphicFramePr>
        <p:xfrm>
          <a:off x="352766" y="1387707"/>
          <a:ext cx="8218488" cy="47321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39496">
                  <a:extLst>
                    <a:ext uri="{9D8B030D-6E8A-4147-A177-3AD203B41FA5}">
                      <a16:colId xmlns="" xmlns:a16="http://schemas.microsoft.com/office/drawing/2014/main" val="2254092601"/>
                    </a:ext>
                  </a:extLst>
                </a:gridCol>
                <a:gridCol w="2739496">
                  <a:extLst>
                    <a:ext uri="{9D8B030D-6E8A-4147-A177-3AD203B41FA5}">
                      <a16:colId xmlns="" xmlns:a16="http://schemas.microsoft.com/office/drawing/2014/main" val="1154372258"/>
                    </a:ext>
                  </a:extLst>
                </a:gridCol>
                <a:gridCol w="2739496">
                  <a:extLst>
                    <a:ext uri="{9D8B030D-6E8A-4147-A177-3AD203B41FA5}">
                      <a16:colId xmlns="" xmlns:a16="http://schemas.microsoft.com/office/drawing/2014/main" val="3790330425"/>
                    </a:ext>
                  </a:extLst>
                </a:gridCol>
              </a:tblGrid>
              <a:tr h="4732197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Абакан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Архангельск 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Барнаул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Белгород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Благовещенск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Брянск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Великий Новгород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Владивосток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Владимир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Волгоград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Вологда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Воронеж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Екатеринбург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Иваново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Ижевск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Иркутск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Казань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Калининград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Калуга</a:t>
                      </a:r>
                    </a:p>
                    <a:p>
                      <a:endParaRPr lang="ru-RU" sz="1100" dirty="0" smtClean="0">
                        <a:solidFill>
                          <a:schemeClr val="tx2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Кемерово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Киров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Кострома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Краснодар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Красноярск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Курск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Кызыл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Липецк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Москва и Московская область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Нальчик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Нижний Новгород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Новосибирск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Омск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Орел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Пенза 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Пермь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Петропавловск-Камчатский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Псков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Ростов-на-Дону</a:t>
                      </a:r>
                    </a:p>
                  </a:txBody>
                  <a:tcPr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Рязань 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Самара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Санкт-Петербург 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Саратов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Смоленск  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Ставрополь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Сургут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Тамань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Тверь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Томск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Тула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Тюмень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Ульяновск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Хабаровск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Чита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Южно-Сахалинск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Якутск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Ярославль</a:t>
                      </a:r>
                    </a:p>
                    <a:p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77694175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73377" y="6357001"/>
            <a:ext cx="551785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/>
              <a:t>*Перечень </a:t>
            </a:r>
            <a:r>
              <a:rPr lang="ru-RU" sz="1100" dirty="0"/>
              <a:t>городов, относящихся к территории страхования по риску «Сопровождение</a:t>
            </a:r>
            <a:r>
              <a:rPr lang="ru-RU" sz="1100" dirty="0" smtClean="0"/>
              <a:t>»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3688345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Custom Design">
  <a:themeElements>
    <a:clrScheme name="Soglasie">
      <a:dk1>
        <a:srgbClr val="4A4A54"/>
      </a:dk1>
      <a:lt1>
        <a:sysClr val="window" lastClr="FFFFFF"/>
      </a:lt1>
      <a:dk2>
        <a:srgbClr val="6B6B75"/>
      </a:dk2>
      <a:lt2>
        <a:srgbClr val="E6E6EB"/>
      </a:lt2>
      <a:accent1>
        <a:srgbClr val="FF6700"/>
      </a:accent1>
      <a:accent2>
        <a:srgbClr val="D0CCBC"/>
      </a:accent2>
      <a:accent3>
        <a:srgbClr val="ADBFB3"/>
      </a:accent3>
      <a:accent4>
        <a:srgbClr val="8C9BA2"/>
      </a:accent4>
      <a:accent5>
        <a:srgbClr val="D9D7D4"/>
      </a:accent5>
      <a:accent6>
        <a:srgbClr val="FF8F00"/>
      </a:accent6>
      <a:hlink>
        <a:srgbClr val="0B80FF"/>
      </a:hlink>
      <a:folHlink>
        <a:srgbClr val="26008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0.xml><?xml version="1.0" encoding="utf-8"?>
<a:theme xmlns:a="http://schemas.openxmlformats.org/drawingml/2006/main" name="5_Custom Design">
  <a:themeElements>
    <a:clrScheme name="Soglasie">
      <a:dk1>
        <a:srgbClr val="4A4A54"/>
      </a:dk1>
      <a:lt1>
        <a:sysClr val="window" lastClr="FFFFFF"/>
      </a:lt1>
      <a:dk2>
        <a:srgbClr val="6B6B75"/>
      </a:dk2>
      <a:lt2>
        <a:srgbClr val="E6E6EB"/>
      </a:lt2>
      <a:accent1>
        <a:srgbClr val="FF6700"/>
      </a:accent1>
      <a:accent2>
        <a:srgbClr val="D0CCBC"/>
      </a:accent2>
      <a:accent3>
        <a:srgbClr val="ADBFB3"/>
      </a:accent3>
      <a:accent4>
        <a:srgbClr val="8C9BA2"/>
      </a:accent4>
      <a:accent5>
        <a:srgbClr val="D9D7D4"/>
      </a:accent5>
      <a:accent6>
        <a:srgbClr val="FF8F00"/>
      </a:accent6>
      <a:hlink>
        <a:srgbClr val="0B80FF"/>
      </a:hlink>
      <a:folHlink>
        <a:srgbClr val="26008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1.xml><?xml version="1.0" encoding="utf-8"?>
<a:theme xmlns:a="http://schemas.openxmlformats.org/drawingml/2006/main" name="7_Custom Design">
  <a:themeElements>
    <a:clrScheme name="Soglasie">
      <a:dk1>
        <a:srgbClr val="4A4A54"/>
      </a:dk1>
      <a:lt1>
        <a:sysClr val="window" lastClr="FFFFFF"/>
      </a:lt1>
      <a:dk2>
        <a:srgbClr val="6B6B75"/>
      </a:dk2>
      <a:lt2>
        <a:srgbClr val="E6E6EB"/>
      </a:lt2>
      <a:accent1>
        <a:srgbClr val="FF6700"/>
      </a:accent1>
      <a:accent2>
        <a:srgbClr val="D0CCBC"/>
      </a:accent2>
      <a:accent3>
        <a:srgbClr val="ADBFB3"/>
      </a:accent3>
      <a:accent4>
        <a:srgbClr val="8C9BA2"/>
      </a:accent4>
      <a:accent5>
        <a:srgbClr val="D9D7D4"/>
      </a:accent5>
      <a:accent6>
        <a:srgbClr val="FF8F00"/>
      </a:accent6>
      <a:hlink>
        <a:srgbClr val="0B80FF"/>
      </a:hlink>
      <a:folHlink>
        <a:srgbClr val="26008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2.xml><?xml version="1.0" encoding="utf-8"?>
<a:theme xmlns:a="http://schemas.openxmlformats.org/drawingml/2006/main" name="4_Soglasie">
  <a:themeElements>
    <a:clrScheme name="Согласие">
      <a:dk1>
        <a:srgbClr val="4A4A54"/>
      </a:dk1>
      <a:lt1>
        <a:srgbClr val="FFFFFF"/>
      </a:lt1>
      <a:dk2>
        <a:srgbClr val="FF6700"/>
      </a:dk2>
      <a:lt2>
        <a:srgbClr val="E6E6EB"/>
      </a:lt2>
      <a:accent1>
        <a:srgbClr val="DCD8C0"/>
      </a:accent1>
      <a:accent2>
        <a:srgbClr val="ADBFB3"/>
      </a:accent2>
      <a:accent3>
        <a:srgbClr val="8C9BA2"/>
      </a:accent3>
      <a:accent4>
        <a:srgbClr val="31443E"/>
      </a:accent4>
      <a:accent5>
        <a:srgbClr val="592924"/>
      </a:accent5>
      <a:accent6>
        <a:srgbClr val="25252A"/>
      </a:accent6>
      <a:hlink>
        <a:srgbClr val="FF6700"/>
      </a:hlink>
      <a:folHlink>
        <a:srgbClr val="6B6B75"/>
      </a:folHlink>
    </a:clrScheme>
    <a:fontScheme name="Soglasi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5822A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1200" b="0" dirty="0" smtClean="0">
            <a:solidFill>
              <a:srgbClr val="77787B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oglasie" id="{F26116D9-87D6-4187-AC76-77E1B3758474}" vid="{DDD96D43-4FB4-4B8A-BA41-3A5B2AFF04A8}"/>
    </a:ext>
  </a:extLst>
</a:theme>
</file>

<file path=ppt/theme/theme13.xml><?xml version="1.0" encoding="utf-8"?>
<a:theme xmlns:a="http://schemas.openxmlformats.org/drawingml/2006/main" name="8_Custom Design">
  <a:themeElements>
    <a:clrScheme name="Soglasie">
      <a:dk1>
        <a:srgbClr val="4A4A54"/>
      </a:dk1>
      <a:lt1>
        <a:sysClr val="window" lastClr="FFFFFF"/>
      </a:lt1>
      <a:dk2>
        <a:srgbClr val="6B6B75"/>
      </a:dk2>
      <a:lt2>
        <a:srgbClr val="E6E6EB"/>
      </a:lt2>
      <a:accent1>
        <a:srgbClr val="FF6700"/>
      </a:accent1>
      <a:accent2>
        <a:srgbClr val="D0CCBC"/>
      </a:accent2>
      <a:accent3>
        <a:srgbClr val="ADBFB3"/>
      </a:accent3>
      <a:accent4>
        <a:srgbClr val="8C9BA2"/>
      </a:accent4>
      <a:accent5>
        <a:srgbClr val="D9D7D4"/>
      </a:accent5>
      <a:accent6>
        <a:srgbClr val="FF8F00"/>
      </a:accent6>
      <a:hlink>
        <a:srgbClr val="0B80FF"/>
      </a:hlink>
      <a:folHlink>
        <a:srgbClr val="26008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Soglasie">
      <a:dk1>
        <a:srgbClr val="4A4A54"/>
      </a:dk1>
      <a:lt1>
        <a:sysClr val="window" lastClr="FFFFFF"/>
      </a:lt1>
      <a:dk2>
        <a:srgbClr val="6B6B75"/>
      </a:dk2>
      <a:lt2>
        <a:srgbClr val="E6E6EB"/>
      </a:lt2>
      <a:accent1>
        <a:srgbClr val="FF6700"/>
      </a:accent1>
      <a:accent2>
        <a:srgbClr val="D0CCBC"/>
      </a:accent2>
      <a:accent3>
        <a:srgbClr val="ADBFB3"/>
      </a:accent3>
      <a:accent4>
        <a:srgbClr val="8C9BA2"/>
      </a:accent4>
      <a:accent5>
        <a:srgbClr val="D9D7D4"/>
      </a:accent5>
      <a:accent6>
        <a:srgbClr val="FF8F00"/>
      </a:accent6>
      <a:hlink>
        <a:srgbClr val="0B80FF"/>
      </a:hlink>
      <a:folHlink>
        <a:srgbClr val="26008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Custom Design">
  <a:themeElements>
    <a:clrScheme name="Soglasie">
      <a:dk1>
        <a:srgbClr val="4A4A54"/>
      </a:dk1>
      <a:lt1>
        <a:sysClr val="window" lastClr="FFFFFF"/>
      </a:lt1>
      <a:dk2>
        <a:srgbClr val="6B6B75"/>
      </a:dk2>
      <a:lt2>
        <a:srgbClr val="E6E6EB"/>
      </a:lt2>
      <a:accent1>
        <a:srgbClr val="FF6700"/>
      </a:accent1>
      <a:accent2>
        <a:srgbClr val="D0CCBC"/>
      </a:accent2>
      <a:accent3>
        <a:srgbClr val="ADBFB3"/>
      </a:accent3>
      <a:accent4>
        <a:srgbClr val="8C9BA2"/>
      </a:accent4>
      <a:accent5>
        <a:srgbClr val="D9D7D4"/>
      </a:accent5>
      <a:accent6>
        <a:srgbClr val="FF8F00"/>
      </a:accent6>
      <a:hlink>
        <a:srgbClr val="0B80FF"/>
      </a:hlink>
      <a:folHlink>
        <a:srgbClr val="26008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1_Soglasie">
  <a:themeElements>
    <a:clrScheme name="Согласие">
      <a:dk1>
        <a:srgbClr val="4A4A54"/>
      </a:dk1>
      <a:lt1>
        <a:srgbClr val="FFFFFF"/>
      </a:lt1>
      <a:dk2>
        <a:srgbClr val="FF6700"/>
      </a:dk2>
      <a:lt2>
        <a:srgbClr val="E6E6EB"/>
      </a:lt2>
      <a:accent1>
        <a:srgbClr val="DCD8C0"/>
      </a:accent1>
      <a:accent2>
        <a:srgbClr val="ADBFB3"/>
      </a:accent2>
      <a:accent3>
        <a:srgbClr val="8C9BA2"/>
      </a:accent3>
      <a:accent4>
        <a:srgbClr val="31443E"/>
      </a:accent4>
      <a:accent5>
        <a:srgbClr val="592924"/>
      </a:accent5>
      <a:accent6>
        <a:srgbClr val="25252A"/>
      </a:accent6>
      <a:hlink>
        <a:srgbClr val="FF6700"/>
      </a:hlink>
      <a:folHlink>
        <a:srgbClr val="6B6B75"/>
      </a:folHlink>
    </a:clrScheme>
    <a:fontScheme name="Soglasi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5822A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1200" b="0" dirty="0" smtClean="0">
            <a:solidFill>
              <a:srgbClr val="77787B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oglasie" id="{F26116D9-87D6-4187-AC76-77E1B3758474}" vid="{DDD96D43-4FB4-4B8A-BA41-3A5B2AFF04A8}"/>
    </a:ext>
  </a:extLst>
</a:theme>
</file>

<file path=ppt/theme/theme6.xml><?xml version="1.0" encoding="utf-8"?>
<a:theme xmlns:a="http://schemas.openxmlformats.org/drawingml/2006/main" name="Soglasie">
  <a:themeElements>
    <a:clrScheme name="Soglasie">
      <a:dk1>
        <a:srgbClr val="4A4A54"/>
      </a:dk1>
      <a:lt1>
        <a:srgbClr val="FFFFFF"/>
      </a:lt1>
      <a:dk2>
        <a:srgbClr val="F26922"/>
      </a:dk2>
      <a:lt2>
        <a:srgbClr val="E6E6EB"/>
      </a:lt2>
      <a:accent1>
        <a:srgbClr val="DCD8C0"/>
      </a:accent1>
      <a:accent2>
        <a:srgbClr val="ADBFB3"/>
      </a:accent2>
      <a:accent3>
        <a:srgbClr val="8C9BA2"/>
      </a:accent3>
      <a:accent4>
        <a:srgbClr val="31443E"/>
      </a:accent4>
      <a:accent5>
        <a:srgbClr val="592924"/>
      </a:accent5>
      <a:accent6>
        <a:srgbClr val="25252A"/>
      </a:accent6>
      <a:hlink>
        <a:srgbClr val="F26922"/>
      </a:hlink>
      <a:folHlink>
        <a:srgbClr val="6B6B75"/>
      </a:folHlink>
    </a:clrScheme>
    <a:fontScheme name="Soglasi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5822A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1200" b="0" dirty="0" smtClean="0">
            <a:solidFill>
              <a:srgbClr val="77787B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oglasie" id="{F26116D9-87D6-4187-AC76-77E1B3758474}" vid="{DDD96D43-4FB4-4B8A-BA41-3A5B2AFF04A8}"/>
    </a:ext>
  </a:extLst>
</a:theme>
</file>

<file path=ppt/theme/theme7.xml><?xml version="1.0" encoding="utf-8"?>
<a:theme xmlns:a="http://schemas.openxmlformats.org/drawingml/2006/main" name="2_Soglasie">
  <a:themeElements>
    <a:clrScheme name="Согласие">
      <a:dk1>
        <a:srgbClr val="4A4A54"/>
      </a:dk1>
      <a:lt1>
        <a:srgbClr val="FFFFFF"/>
      </a:lt1>
      <a:dk2>
        <a:srgbClr val="FF6700"/>
      </a:dk2>
      <a:lt2>
        <a:srgbClr val="E6E6EB"/>
      </a:lt2>
      <a:accent1>
        <a:srgbClr val="DCD8C0"/>
      </a:accent1>
      <a:accent2>
        <a:srgbClr val="ADBFB3"/>
      </a:accent2>
      <a:accent3>
        <a:srgbClr val="8C9BA2"/>
      </a:accent3>
      <a:accent4>
        <a:srgbClr val="31443E"/>
      </a:accent4>
      <a:accent5>
        <a:srgbClr val="592924"/>
      </a:accent5>
      <a:accent6>
        <a:srgbClr val="25252A"/>
      </a:accent6>
      <a:hlink>
        <a:srgbClr val="FF6700"/>
      </a:hlink>
      <a:folHlink>
        <a:srgbClr val="6B6B75"/>
      </a:folHlink>
    </a:clrScheme>
    <a:fontScheme name="Soglasi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5822A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1200" b="0" dirty="0" smtClean="0">
            <a:solidFill>
              <a:srgbClr val="77787B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oglasie" id="{F26116D9-87D6-4187-AC76-77E1B3758474}" vid="{DDD96D43-4FB4-4B8A-BA41-3A5B2AFF04A8}"/>
    </a:ext>
  </a:extLst>
</a:theme>
</file>

<file path=ppt/theme/theme8.xml><?xml version="1.0" encoding="utf-8"?>
<a:theme xmlns:a="http://schemas.openxmlformats.org/drawingml/2006/main" name="3_Soglasie">
  <a:themeElements>
    <a:clrScheme name="Согласие">
      <a:dk1>
        <a:srgbClr val="4A4A54"/>
      </a:dk1>
      <a:lt1>
        <a:srgbClr val="FFFFFF"/>
      </a:lt1>
      <a:dk2>
        <a:srgbClr val="FF6700"/>
      </a:dk2>
      <a:lt2>
        <a:srgbClr val="E6E6EB"/>
      </a:lt2>
      <a:accent1>
        <a:srgbClr val="DCD8C0"/>
      </a:accent1>
      <a:accent2>
        <a:srgbClr val="ADBFB3"/>
      </a:accent2>
      <a:accent3>
        <a:srgbClr val="8C9BA2"/>
      </a:accent3>
      <a:accent4>
        <a:srgbClr val="31443E"/>
      </a:accent4>
      <a:accent5>
        <a:srgbClr val="592924"/>
      </a:accent5>
      <a:accent6>
        <a:srgbClr val="25252A"/>
      </a:accent6>
      <a:hlink>
        <a:srgbClr val="FF6700"/>
      </a:hlink>
      <a:folHlink>
        <a:srgbClr val="6B6B75"/>
      </a:folHlink>
    </a:clrScheme>
    <a:fontScheme name="Soglasi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5822A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1200" b="0" dirty="0" smtClean="0">
            <a:solidFill>
              <a:srgbClr val="77787B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oglasie" id="{F26116D9-87D6-4187-AC76-77E1B3758474}" vid="{DDD96D43-4FB4-4B8A-BA41-3A5B2AFF04A8}"/>
    </a:ext>
  </a:extLst>
</a:theme>
</file>

<file path=ppt/theme/theme9.xml><?xml version="1.0" encoding="utf-8"?>
<a:theme xmlns:a="http://schemas.openxmlformats.org/drawingml/2006/main" name="4_Custom Design">
  <a:themeElements>
    <a:clrScheme name="Soglasie">
      <a:dk1>
        <a:srgbClr val="4A4A54"/>
      </a:dk1>
      <a:lt1>
        <a:sysClr val="window" lastClr="FFFFFF"/>
      </a:lt1>
      <a:dk2>
        <a:srgbClr val="6B6B75"/>
      </a:dk2>
      <a:lt2>
        <a:srgbClr val="E6E6EB"/>
      </a:lt2>
      <a:accent1>
        <a:srgbClr val="FF6700"/>
      </a:accent1>
      <a:accent2>
        <a:srgbClr val="D0CCBC"/>
      </a:accent2>
      <a:accent3>
        <a:srgbClr val="ADBFB3"/>
      </a:accent3>
      <a:accent4>
        <a:srgbClr val="8C9BA2"/>
      </a:accent4>
      <a:accent5>
        <a:srgbClr val="D9D7D4"/>
      </a:accent5>
      <a:accent6>
        <a:srgbClr val="FF8F00"/>
      </a:accent6>
      <a:hlink>
        <a:srgbClr val="0B80FF"/>
      </a:hlink>
      <a:folHlink>
        <a:srgbClr val="26008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080924C10DB08B4A8F38D76D76AE8874" ma:contentTypeVersion="" ma:contentTypeDescription="Создание документа." ma:contentTypeScope="" ma:versionID="7023e19af5a9cf4c770c28bb2ad828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52037d3848deb5b6a76f91bd4669062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9304B2D-2A91-4DF5-BE03-9AED74EEA4D2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E7A638C-E8E2-4C7A-812F-BB1507015B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B6FB0BE-5707-4C13-B537-5BDFD9C771A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30211</TotalTime>
  <Words>84</Words>
  <Application>Microsoft Office PowerPoint</Application>
  <PresentationFormat>Экран (4:3)</PresentationFormat>
  <Paragraphs>58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13</vt:i4>
      </vt:variant>
      <vt:variant>
        <vt:lpstr>Заголовки слайдов</vt:lpstr>
      </vt:variant>
      <vt:variant>
        <vt:i4>1</vt:i4>
      </vt:variant>
    </vt:vector>
  </HeadingPairs>
  <TitlesOfParts>
    <vt:vector size="17" baseType="lpstr">
      <vt:lpstr>Arial</vt:lpstr>
      <vt:lpstr>Calibri</vt:lpstr>
      <vt:lpstr>Tahoma</vt:lpstr>
      <vt:lpstr>2_Custom Design</vt:lpstr>
      <vt:lpstr>1_Custom Design</vt:lpstr>
      <vt:lpstr>Custom Design</vt:lpstr>
      <vt:lpstr>3_Custom Design</vt:lpstr>
      <vt:lpstr>1_Soglasie</vt:lpstr>
      <vt:lpstr>Soglasie</vt:lpstr>
      <vt:lpstr>2_Soglasie</vt:lpstr>
      <vt:lpstr>3_Soglasie</vt:lpstr>
      <vt:lpstr>4_Custom Design</vt:lpstr>
      <vt:lpstr>5_Custom Design</vt:lpstr>
      <vt:lpstr>7_Custom Design</vt:lpstr>
      <vt:lpstr>4_Soglasie</vt:lpstr>
      <vt:lpstr>8_Custom Design</vt:lpstr>
      <vt:lpstr>Территория страхования (города РФ)* продукта «КАСКОпомощь»:</vt:lpstr>
    </vt:vector>
  </TitlesOfParts>
  <Company>arctica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nataliy ponomareva</dc:creator>
  <cp:lastModifiedBy>Присяч Мария Сергеевна</cp:lastModifiedBy>
  <cp:revision>470</cp:revision>
  <dcterms:created xsi:type="dcterms:W3CDTF">2017-01-18T08:29:47Z</dcterms:created>
  <dcterms:modified xsi:type="dcterms:W3CDTF">2021-05-27T07:35:07Z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0x010100080924C10DB08B4A8F38D76D76AE8874</vt:lpwstr>
  </property>
</Properties>
</file>